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9790-430B-45B9-B74E-4CB13BE9F1F0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3C442-E09A-4D8F-9874-F498FC0EA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8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9790-430B-45B9-B74E-4CB13BE9F1F0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3C442-E09A-4D8F-9874-F498FC0EA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006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9790-430B-45B9-B74E-4CB13BE9F1F0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3C442-E09A-4D8F-9874-F498FC0EA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1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9790-430B-45B9-B74E-4CB13BE9F1F0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3C442-E09A-4D8F-9874-F498FC0EA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48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9790-430B-45B9-B74E-4CB13BE9F1F0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3C442-E09A-4D8F-9874-F498FC0EA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851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9790-430B-45B9-B74E-4CB13BE9F1F0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3C442-E09A-4D8F-9874-F498FC0EA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975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9790-430B-45B9-B74E-4CB13BE9F1F0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3C442-E09A-4D8F-9874-F498FC0EA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33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9790-430B-45B9-B74E-4CB13BE9F1F0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3C442-E09A-4D8F-9874-F498FC0EA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177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9790-430B-45B9-B74E-4CB13BE9F1F0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3C442-E09A-4D8F-9874-F498FC0EA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684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9790-430B-45B9-B74E-4CB13BE9F1F0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3C442-E09A-4D8F-9874-F498FC0EA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410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9790-430B-45B9-B74E-4CB13BE9F1F0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3C442-E09A-4D8F-9874-F498FC0EA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798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39790-430B-45B9-B74E-4CB13BE9F1F0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3C442-E09A-4D8F-9874-F498FC0EA2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22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092" y="-29987"/>
            <a:ext cx="12315092" cy="688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42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185"/>
            <a:ext cx="12232749" cy="683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26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769"/>
            <a:ext cx="12232749" cy="683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88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769"/>
            <a:ext cx="12232749" cy="683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21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769"/>
            <a:ext cx="12232749" cy="683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41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69"/>
            <a:ext cx="12192000" cy="681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91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769"/>
            <a:ext cx="12232749" cy="683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62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769"/>
            <a:ext cx="12232749" cy="683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67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769"/>
            <a:ext cx="12232749" cy="683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40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768"/>
            <a:ext cx="12232749" cy="683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0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769"/>
            <a:ext cx="12232749" cy="683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56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769"/>
            <a:ext cx="12232749" cy="683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54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769"/>
            <a:ext cx="12232749" cy="683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10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769"/>
            <a:ext cx="12232749" cy="683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85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769"/>
            <a:ext cx="12232749" cy="683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97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aka087@naver.com</dc:creator>
  <cp:lastModifiedBy>aka087@naver.com</cp:lastModifiedBy>
  <cp:revision>3</cp:revision>
  <dcterms:created xsi:type="dcterms:W3CDTF">2019-01-25T08:42:18Z</dcterms:created>
  <dcterms:modified xsi:type="dcterms:W3CDTF">2019-01-25T09:01:51Z</dcterms:modified>
</cp:coreProperties>
</file>